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525E83-6813-4B65-BA25-5D6B214189AC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673566-46CF-4FF6-964E-35591B3D56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0.2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“Before Calculus”:  New Functions from Old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Calculus,10/E</a:t>
            </a:r>
            <a:r>
              <a:rPr lang="en-US" dirty="0" smtClean="0"/>
              <a:t> by Howard Anton, </a:t>
            </a:r>
            <a:r>
              <a:rPr lang="en-US" dirty="0" err="1" smtClean="0"/>
              <a:t>Irl</a:t>
            </a:r>
            <a:r>
              <a:rPr lang="en-US" dirty="0" smtClean="0"/>
              <a:t> </a:t>
            </a:r>
            <a:r>
              <a:rPr lang="en-US" dirty="0" err="1" smtClean="0"/>
              <a:t>Bivens</a:t>
            </a:r>
            <a:r>
              <a:rPr lang="en-US" dirty="0" smtClean="0"/>
              <a:t>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as numbers can be added, subtracted, multiplied, and divided to produce other numbers, so can functions.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Arithmetic Operations on Functions</a:t>
            </a:r>
            <a:endParaRPr lang="en-US" sz="3600" u="sng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971800"/>
            <a:ext cx="8001000" cy="303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composition of functions by substituting some function for the independent variable of another function.</a:t>
            </a:r>
          </a:p>
          <a:p>
            <a:endParaRPr lang="en-US" dirty="0" smtClean="0"/>
          </a:p>
          <a:p>
            <a:r>
              <a:rPr lang="en-US" dirty="0" smtClean="0"/>
              <a:t>There are different notations for this procedure.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Composition of Functions</a:t>
            </a:r>
            <a:endParaRPr lang="en-US" u="sng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114800"/>
            <a:ext cx="7924800" cy="195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If f(x) = x + 2 and g(x) = x ², then f(g(x)) = x </a:t>
            </a:r>
            <a:r>
              <a:rPr lang="en-US" sz="1600" dirty="0" smtClean="0"/>
              <a:t>²</a:t>
            </a:r>
            <a:r>
              <a:rPr lang="en-US" sz="1800" dirty="0" smtClean="0"/>
              <a:t> + 2 when you substitute the g(x) function into the f(x) function where x used to be.</a:t>
            </a:r>
          </a:p>
          <a:p>
            <a:r>
              <a:rPr lang="en-US" sz="1800" dirty="0" smtClean="0"/>
              <a:t>You can graph the resulting function using the rules from Algebra II and </a:t>
            </a:r>
            <a:r>
              <a:rPr lang="en-US" sz="1800" dirty="0" err="1" smtClean="0"/>
              <a:t>PreCalculus</a:t>
            </a:r>
            <a:r>
              <a:rPr lang="en-US" sz="1800" dirty="0" smtClean="0"/>
              <a:t>: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743200"/>
            <a:ext cx="7848600" cy="348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reflection principles in the following table will help you </a:t>
            </a:r>
            <a:r>
              <a:rPr lang="en-US" dirty="0" smtClean="0">
                <a:solidFill>
                  <a:srgbClr val="FF0000"/>
                </a:solidFill>
              </a:rPr>
              <a:t>determine symmetry </a:t>
            </a:r>
            <a:r>
              <a:rPr lang="en-US" dirty="0" smtClean="0">
                <a:solidFill>
                  <a:srgbClr val="FF0000"/>
                </a:solidFill>
              </a:rPr>
              <a:t>(memorize these rules f(-x) and –f(x) ) </a:t>
            </a:r>
            <a:r>
              <a:rPr lang="en-US" dirty="0" smtClean="0"/>
              <a:t>of </a:t>
            </a:r>
            <a:r>
              <a:rPr lang="en-US" dirty="0" smtClean="0"/>
              <a:t>graphs.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Reflections and Symmetry</a:t>
            </a:r>
            <a:endParaRPr lang="en-US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95600"/>
            <a:ext cx="587692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symmetric about the x-axis </a:t>
            </a:r>
            <a:r>
              <a:rPr lang="en-US" dirty="0" err="1" smtClean="0"/>
              <a:t>iff</a:t>
            </a:r>
            <a:r>
              <a:rPr lang="en-US" dirty="0" smtClean="0"/>
              <a:t> (if and only if) replacing y with –y in its equation produces an equivalent equation, f(x) = -f(x).</a:t>
            </a:r>
          </a:p>
          <a:p>
            <a:endParaRPr lang="en-US" dirty="0" smtClean="0"/>
          </a:p>
          <a:p>
            <a:r>
              <a:rPr lang="en-US" dirty="0" smtClean="0"/>
              <a:t>It may help to remember that </a:t>
            </a:r>
            <a:r>
              <a:rPr lang="en-US" dirty="0" smtClean="0">
                <a:solidFill>
                  <a:srgbClr val="FF0000"/>
                </a:solidFill>
              </a:rPr>
              <a:t>–f(x) </a:t>
            </a:r>
            <a:r>
              <a:rPr lang="en-US" dirty="0" smtClean="0"/>
              <a:t>reflects a graph about the x-axis (</a:t>
            </a:r>
            <a:r>
              <a:rPr lang="en-US" dirty="0" smtClean="0">
                <a:solidFill>
                  <a:srgbClr val="FF0000"/>
                </a:solidFill>
              </a:rPr>
              <a:t>upside down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Symmetry about the x-axis</a:t>
            </a:r>
            <a:endParaRPr lang="en-US" u="sng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191000"/>
            <a:ext cx="173822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symmetric about the y-axis </a:t>
            </a:r>
            <a:r>
              <a:rPr lang="en-US" dirty="0" err="1" smtClean="0"/>
              <a:t>iff</a:t>
            </a:r>
            <a:r>
              <a:rPr lang="en-US" dirty="0" smtClean="0"/>
              <a:t> replacing x with –x in its equation produces an equivalent equation, f(x) = f(-x).</a:t>
            </a:r>
          </a:p>
          <a:p>
            <a:endParaRPr lang="en-US" dirty="0" smtClean="0"/>
          </a:p>
          <a:p>
            <a:r>
              <a:rPr lang="en-US" dirty="0" smtClean="0"/>
              <a:t>It may help to remember that </a:t>
            </a:r>
            <a:r>
              <a:rPr lang="en-US" dirty="0" smtClean="0">
                <a:solidFill>
                  <a:srgbClr val="FF0000"/>
                </a:solidFill>
              </a:rPr>
              <a:t>f(-x) </a:t>
            </a:r>
            <a:r>
              <a:rPr lang="en-US" dirty="0" smtClean="0"/>
              <a:t>reflects a graph about the y-axis (</a:t>
            </a:r>
            <a:r>
              <a:rPr lang="en-US" dirty="0" smtClean="0">
                <a:solidFill>
                  <a:srgbClr val="FF0000"/>
                </a:solidFill>
              </a:rPr>
              <a:t>opens to the other side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This is called an </a:t>
            </a:r>
            <a:r>
              <a:rPr lang="en-US" dirty="0" smtClean="0">
                <a:solidFill>
                  <a:srgbClr val="FF0000"/>
                </a:solidFill>
              </a:rPr>
              <a:t>even function</a:t>
            </a:r>
            <a:r>
              <a:rPr lang="en-US" dirty="0" smtClean="0"/>
              <a:t>.  A few examples are y=</a:t>
            </a:r>
            <a:r>
              <a:rPr lang="az-Cyrl-AZ" dirty="0" smtClean="0"/>
              <a:t>І</a:t>
            </a:r>
            <a:r>
              <a:rPr lang="en-US" dirty="0" smtClean="0"/>
              <a:t>x</a:t>
            </a:r>
            <a:r>
              <a:rPr lang="az-Cyrl-AZ" dirty="0" smtClean="0"/>
              <a:t>І</a:t>
            </a:r>
            <a:r>
              <a:rPr lang="en-US" dirty="0" smtClean="0"/>
              <a:t>, y</a:t>
            </a:r>
            <a:r>
              <a:rPr lang="en-US" sz="2800" dirty="0" smtClean="0"/>
              <a:t>=x ², </a:t>
            </a:r>
            <a:r>
              <a:rPr lang="en-US" sz="2400" dirty="0" smtClean="0"/>
              <a:t>x ²+</a:t>
            </a:r>
            <a:r>
              <a:rPr lang="en-US" sz="2800" dirty="0" smtClean="0"/>
              <a:t>y ²=1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Symmetry about the y-axis</a:t>
            </a:r>
            <a:endParaRPr lang="en-US" u="sng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875967"/>
            <a:ext cx="1524000" cy="19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symmetric about the origin </a:t>
            </a:r>
            <a:r>
              <a:rPr lang="en-US" dirty="0" err="1" smtClean="0"/>
              <a:t>iff</a:t>
            </a:r>
            <a:r>
              <a:rPr lang="en-US" dirty="0" smtClean="0"/>
              <a:t> replacing </a:t>
            </a:r>
            <a:r>
              <a:rPr lang="en-US" b="1" i="1" u="sng" dirty="0" smtClean="0"/>
              <a:t>both</a:t>
            </a:r>
            <a:r>
              <a:rPr lang="en-US" dirty="0" smtClean="0"/>
              <a:t> </a:t>
            </a:r>
            <a:r>
              <a:rPr lang="en-US" dirty="0" smtClean="0"/>
              <a:t> x </a:t>
            </a:r>
            <a:r>
              <a:rPr lang="en-US" dirty="0" smtClean="0"/>
              <a:t>with –x </a:t>
            </a:r>
            <a:r>
              <a:rPr lang="en-US" b="1" i="1" u="sng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 y </a:t>
            </a:r>
            <a:r>
              <a:rPr lang="en-US" dirty="0" smtClean="0"/>
              <a:t>with –y in its equation produces an equivalent equation, f(x) = -f(-x).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is called an </a:t>
            </a:r>
            <a:r>
              <a:rPr lang="en-US" dirty="0" smtClean="0">
                <a:solidFill>
                  <a:srgbClr val="FF0000"/>
                </a:solidFill>
              </a:rPr>
              <a:t>odd function</a:t>
            </a:r>
            <a:r>
              <a:rPr lang="en-US" dirty="0" smtClean="0"/>
              <a:t>. A few examples are y=x, y</a:t>
            </a:r>
            <a:r>
              <a:rPr lang="en-US" sz="2800" dirty="0" smtClean="0"/>
              <a:t>=x ³, </a:t>
            </a:r>
            <a:r>
              <a:rPr lang="en-US" sz="2400" dirty="0" smtClean="0"/>
              <a:t>x ²+</a:t>
            </a:r>
            <a:r>
              <a:rPr lang="en-US" sz="2800" dirty="0" smtClean="0"/>
              <a:t>y ²=1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Symmetry about the origin</a:t>
            </a:r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1" y="4191000"/>
            <a:ext cx="2227206" cy="26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</TotalTime>
  <Words>359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Section 0.2</vt:lpstr>
      <vt:lpstr>All graphics are attributed to:</vt:lpstr>
      <vt:lpstr>Arithmetic Operations on Functions</vt:lpstr>
      <vt:lpstr>Composition of Functions</vt:lpstr>
      <vt:lpstr>Example:</vt:lpstr>
      <vt:lpstr>Reflections and Symmetry</vt:lpstr>
      <vt:lpstr>Symmetry about the x-axis</vt:lpstr>
      <vt:lpstr>Symmetry about the y-axis</vt:lpstr>
      <vt:lpstr>Symmetry about the origin</vt:lpstr>
    </vt:vector>
  </TitlesOfParts>
  <Company>mvusd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0.2</dc:title>
  <dc:creator>Lewis, Deborah</dc:creator>
  <cp:lastModifiedBy>Lewis, Deborah</cp:lastModifiedBy>
  <cp:revision>7</cp:revision>
  <dcterms:created xsi:type="dcterms:W3CDTF">2013-08-12T21:42:34Z</dcterms:created>
  <dcterms:modified xsi:type="dcterms:W3CDTF">2014-06-26T17:02:16Z</dcterms:modified>
</cp:coreProperties>
</file>